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22.gif" ContentType="image/gif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6.jpeg" ContentType="image/jpeg"/>
  <Override PartName="/ppt/media/image3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21DBBD0-8E04-4013-AF9C-AA9931219BB4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TextShape 3"/>
          <p:cNvSpPr txBox="1"/>
          <p:nvPr/>
        </p:nvSpPr>
        <p:spPr>
          <a:xfrm>
            <a:off x="144000" y="6552360"/>
            <a:ext cx="77040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Bond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IV Converting the Powell River Mill to a Recreation and Retirement Centre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1985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079280" y="189720"/>
            <a:ext cx="8424720" cy="60742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86720" y="-215640"/>
            <a:ext cx="8873280" cy="7098840"/>
          </a:xfrm>
          <a:prstGeom prst="rect">
            <a:avLst/>
          </a:prstGeom>
          <a:ln>
            <a:noFill/>
          </a:ln>
        </p:spPr>
      </p:pic>
      <p:sp>
        <p:nvSpPr>
          <p:cNvPr id="79" name="TextShape 3"/>
          <p:cNvSpPr txBox="1"/>
          <p:nvPr/>
        </p:nvSpPr>
        <p:spPr>
          <a:xfrm>
            <a:off x="5040" y="6840000"/>
            <a:ext cx="352296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Ray 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February Windows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2014, Oil on Panel, 5 3/8 x 6 7/8"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550680" y="-72000"/>
            <a:ext cx="6241320" cy="7559640"/>
          </a:xfrm>
          <a:prstGeom prst="rect">
            <a:avLst/>
          </a:prstGeom>
          <a:ln>
            <a:noFill/>
          </a:ln>
        </p:spPr>
      </p:pic>
      <p:sp>
        <p:nvSpPr>
          <p:cNvPr id="83" name="TextShape 3"/>
          <p:cNvSpPr txBox="1"/>
          <p:nvPr/>
        </p:nvSpPr>
        <p:spPr>
          <a:xfrm>
            <a:off x="110160" y="6120000"/>
            <a:ext cx="370584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CA" sz="18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Ray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Untitled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2018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panel, 8 x 6 1/2 inches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 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440000" y="360"/>
            <a:ext cx="7272000" cy="6697080"/>
          </a:xfrm>
          <a:prstGeom prst="rect">
            <a:avLst/>
          </a:prstGeom>
          <a:ln>
            <a:noFill/>
          </a:ln>
        </p:spPr>
      </p:pic>
      <p:sp>
        <p:nvSpPr>
          <p:cNvPr id="87" name="TextShape 3"/>
          <p:cNvSpPr txBox="1"/>
          <p:nvPr/>
        </p:nvSpPr>
        <p:spPr>
          <a:xfrm>
            <a:off x="144000" y="6912000"/>
            <a:ext cx="243612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 </a:t>
            </a:r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Ray Mondrian Room, 2016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55680" y="360"/>
            <a:ext cx="6052320" cy="7559640"/>
          </a:xfrm>
          <a:prstGeom prst="rect">
            <a:avLst/>
          </a:prstGeom>
          <a:ln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6696000" y="6912000"/>
            <a:ext cx="288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Ray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Installation view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090440" y="576000"/>
            <a:ext cx="8125560" cy="521028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216000" y="6526440"/>
            <a:ext cx="712800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Stanley Lewis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Backyard Jeykll Island, GA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2014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728000" y="622080"/>
            <a:ext cx="7488000" cy="592992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72000" y="6624000"/>
            <a:ext cx="784800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Stanley Lewis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Boat on the Beach, Lake Chautauqua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2013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334240" y="486000"/>
            <a:ext cx="6305760" cy="5667480"/>
          </a:xfrm>
          <a:prstGeom prst="rect">
            <a:avLst/>
          </a:prstGeom>
          <a:ln>
            <a:noFill/>
          </a:ln>
        </p:spPr>
      </p:pic>
      <p:sp>
        <p:nvSpPr>
          <p:cNvPr id="103" name="TextShape 3"/>
          <p:cNvSpPr txBox="1"/>
          <p:nvPr/>
        </p:nvSpPr>
        <p:spPr>
          <a:xfrm>
            <a:off x="216000" y="6408000"/>
            <a:ext cx="914400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Stanley Lewis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Family Group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2014-2018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on canvas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44000" y="864000"/>
            <a:ext cx="6190920" cy="454320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228600" y="6153480"/>
            <a:ext cx="79074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Olive Ayhens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"Oceanic Library"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2014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35"x48"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216000" y="6336000"/>
            <a:ext cx="426024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Olive Ayhens 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"Bristlecones on the Balcony"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2003-04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linen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75"X59"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896000" y="242640"/>
            <a:ext cx="4840200" cy="71013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244440" y="6326640"/>
            <a:ext cx="443556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Olive Ayhens 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"Edge City"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1998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40"X56" 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755640" y="720000"/>
            <a:ext cx="8964360" cy="55854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7" name="TextShape 3"/>
          <p:cNvSpPr txBox="1"/>
          <p:nvPr/>
        </p:nvSpPr>
        <p:spPr>
          <a:xfrm>
            <a:off x="144000" y="6552720"/>
            <a:ext cx="77040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Bond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160000" y="1382040"/>
            <a:ext cx="6264000" cy="42339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248000" y="-36000"/>
            <a:ext cx="5507280" cy="755964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277200" y="6408000"/>
            <a:ext cx="1954800" cy="137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Peter Doig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Orange Sunshine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1995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276 x 201cm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728000" y="1368000"/>
            <a:ext cx="6927120" cy="473436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288000" y="6445800"/>
            <a:ext cx="1675800" cy="94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Peter Doig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Paragon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2006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r>
              <a:rPr b="0" lang="en-CA" sz="1800" spc="-1" strike="noStrike">
                <a:latin typeface="Arial"/>
              </a:rPr>
              <a:t> </a:t>
            </a:r>
            <a:endParaRPr b="0" lang="en-CA" sz="18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144000" y="6726240"/>
            <a:ext cx="7704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Peter Doig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Red Sienna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1985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9720" y="1152000"/>
            <a:ext cx="6686280" cy="51242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352160" y="280080"/>
            <a:ext cx="7647840" cy="57679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132840" y="6480000"/>
            <a:ext cx="951516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Alex Colville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Horse and Train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1954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Glazed oil on hardboard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712520" y="373320"/>
            <a:ext cx="6999480" cy="5184000"/>
          </a:xfrm>
          <a:prstGeom prst="rect">
            <a:avLst/>
          </a:prstGeom>
          <a:ln>
            <a:noFill/>
          </a:ln>
        </p:spPr>
      </p:pic>
      <p:sp>
        <p:nvSpPr>
          <p:cNvPr id="135" name="TextShape 3"/>
          <p:cNvSpPr txBox="1"/>
          <p:nvPr/>
        </p:nvSpPr>
        <p:spPr>
          <a:xfrm>
            <a:off x="72000" y="6438240"/>
            <a:ext cx="813600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Alex Colville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Family and Rainstorm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1955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Tempera on masonite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04000" y="536040"/>
            <a:ext cx="9288000" cy="5223960"/>
          </a:xfrm>
          <a:prstGeom prst="rect">
            <a:avLst/>
          </a:prstGeom>
          <a:ln>
            <a:noFill/>
          </a:ln>
        </p:spPr>
      </p:pic>
      <p:sp>
        <p:nvSpPr>
          <p:cNvPr id="139" name="TextShape 3"/>
          <p:cNvSpPr txBox="1"/>
          <p:nvPr/>
        </p:nvSpPr>
        <p:spPr>
          <a:xfrm>
            <a:off x="360000" y="6454440"/>
            <a:ext cx="849600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Alex Colville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Seven Crows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1980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polymer emulsion on hardboard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27600" y="108000"/>
            <a:ext cx="9569520" cy="633600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288000" y="6470640"/>
            <a:ext cx="540000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Per Kirkeby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Untitled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2005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Tempera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78.7 × 118.1 in.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088000" y="576000"/>
            <a:ext cx="7776000" cy="645552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216000" y="7128000"/>
            <a:ext cx="381600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Per Kirkeby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484000" y="360"/>
            <a:ext cx="5292000" cy="7559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216000" y="7128360"/>
            <a:ext cx="381600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Per Kirkeby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161000" y="214200"/>
            <a:ext cx="8415000" cy="64098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360000" y="6624000"/>
            <a:ext cx="476028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Medrie MacPhee 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Outpost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2007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(64 x 84 in.)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N 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1" name="TextShape 3"/>
          <p:cNvSpPr txBox="1"/>
          <p:nvPr/>
        </p:nvSpPr>
        <p:spPr>
          <a:xfrm>
            <a:off x="144000" y="6552720"/>
            <a:ext cx="77040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Eleanor Bond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Installation view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816480" y="197280"/>
            <a:ext cx="8579520" cy="58507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565640" y="144000"/>
            <a:ext cx="7866360" cy="6192000"/>
          </a:xfrm>
          <a:prstGeom prst="rect">
            <a:avLst/>
          </a:prstGeom>
          <a:ln>
            <a:noFill/>
          </a:ln>
        </p:spPr>
      </p:pic>
      <p:sp>
        <p:nvSpPr>
          <p:cNvPr id="159" name="TextShape 3"/>
          <p:cNvSpPr txBox="1"/>
          <p:nvPr/>
        </p:nvSpPr>
        <p:spPr>
          <a:xfrm>
            <a:off x="167400" y="6408000"/>
            <a:ext cx="70326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Medrie MacPhee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The Last Gas Station on Earth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2006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64 x 80 in.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35520" y="6480000"/>
            <a:ext cx="643248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Medrie MacPhee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De Maisonneuve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2006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64 x 84 in.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116000" y="144000"/>
            <a:ext cx="8136000" cy="62089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60000" y="201240"/>
            <a:ext cx="9576000" cy="613476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203760" y="6454440"/>
            <a:ext cx="490824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Kent Monkman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The Triumph of Mischief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2007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on canvas, 213 x 335 cm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008000" y="301320"/>
            <a:ext cx="8444880" cy="6038280"/>
          </a:xfrm>
          <a:prstGeom prst="rect">
            <a:avLst/>
          </a:prstGeom>
          <a:ln>
            <a:noFill/>
          </a:ln>
        </p:spPr>
      </p:pic>
      <p:sp>
        <p:nvSpPr>
          <p:cNvPr id="171" name="TextShape 3"/>
          <p:cNvSpPr txBox="1"/>
          <p:nvPr/>
        </p:nvSpPr>
        <p:spPr>
          <a:xfrm>
            <a:off x="255960" y="6526440"/>
            <a:ext cx="4064040" cy="88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Kent Monkman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Baptism by Fire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2017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on canvas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144000" y="6192000"/>
            <a:ext cx="602676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Kent Monkman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Study for Seeing Red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2014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24" x 36"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252080" y="864000"/>
            <a:ext cx="8107920" cy="54000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720" y="1512000"/>
            <a:ext cx="9431280" cy="352800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314280" y="6480000"/>
            <a:ext cx="436572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David Hockney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May Blossom on the Roman Road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2009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2849" t="12370" r="2859" b="12384"/>
          <a:stretch/>
        </p:blipFill>
        <p:spPr>
          <a:xfrm>
            <a:off x="2664000" y="360000"/>
            <a:ext cx="7127640" cy="568764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78120" y="6336000"/>
            <a:ext cx="697788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David Hockney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The Road to York through Sledmere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1997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48x60 in.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3096000" y="216000"/>
            <a:ext cx="4968000" cy="6972480"/>
          </a:xfrm>
          <a:prstGeom prst="rect">
            <a:avLst/>
          </a:prstGeom>
          <a:ln>
            <a:noFill/>
          </a:ln>
        </p:spPr>
      </p:pic>
      <p:sp>
        <p:nvSpPr>
          <p:cNvPr id="187" name="TextShape 3"/>
          <p:cNvSpPr txBox="1"/>
          <p:nvPr/>
        </p:nvSpPr>
        <p:spPr>
          <a:xfrm>
            <a:off x="196560" y="6326640"/>
            <a:ext cx="174744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David Hockney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Nichols Canyon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1980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Acrylic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84x60 in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5" name="TextShape 3"/>
          <p:cNvSpPr txBox="1"/>
          <p:nvPr/>
        </p:nvSpPr>
        <p:spPr>
          <a:xfrm>
            <a:off x="144000" y="6264000"/>
            <a:ext cx="7704000" cy="13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David Milne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Abandoned House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1922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12 × 15 in</a:t>
            </a:r>
            <a:endParaRPr b="0" lang="en-CA" sz="1400" spc="-1" strike="noStrike">
              <a:latin typeface="Arial"/>
            </a:endParaRPr>
          </a:p>
          <a:p>
            <a:endParaRPr b="0" lang="en-CA" sz="14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669320" y="541800"/>
            <a:ext cx="7114680" cy="53622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808000" y="324000"/>
            <a:ext cx="4896000" cy="6348240"/>
          </a:xfrm>
          <a:prstGeom prst="rect">
            <a:avLst/>
          </a:prstGeom>
          <a:ln>
            <a:noFill/>
          </a:ln>
        </p:spPr>
      </p:pic>
      <p:sp>
        <p:nvSpPr>
          <p:cNvPr id="60" name="TextShape 3"/>
          <p:cNvSpPr txBox="1"/>
          <p:nvPr/>
        </p:nvSpPr>
        <p:spPr>
          <a:xfrm>
            <a:off x="72000" y="6442920"/>
            <a:ext cx="9360000" cy="93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500" spc="-1" strike="noStrike">
                <a:solidFill>
                  <a:srgbClr val="e0ffff"/>
                </a:solidFill>
                <a:latin typeface="Arial"/>
              </a:rPr>
              <a:t>David Milne</a:t>
            </a:r>
            <a:endParaRPr b="0" lang="en-CA" sz="1500" spc="-1" strike="noStrike">
              <a:latin typeface="Arial"/>
            </a:endParaRPr>
          </a:p>
          <a:p>
            <a:r>
              <a:rPr b="1" lang="en-CA" sz="1500" spc="-1" strike="noStrike">
                <a:solidFill>
                  <a:srgbClr val="e0ffff"/>
                </a:solidFill>
                <a:latin typeface="Arial"/>
              </a:rPr>
              <a:t>Fifth Avenue, Easter Sunday</a:t>
            </a:r>
            <a:endParaRPr b="0" lang="en-CA" sz="1500" spc="-1" strike="noStrike">
              <a:latin typeface="Arial"/>
            </a:endParaRPr>
          </a:p>
          <a:p>
            <a:r>
              <a:rPr b="1" lang="en-CA" sz="1500" spc="-1" strike="noStrike">
                <a:solidFill>
                  <a:srgbClr val="e0ffff"/>
                </a:solidFill>
                <a:latin typeface="Arial"/>
              </a:rPr>
              <a:t>1912</a:t>
            </a:r>
            <a:endParaRPr b="0" lang="en-CA" sz="1500" spc="-1" strike="noStrike">
              <a:latin typeface="Arial"/>
            </a:endParaRPr>
          </a:p>
          <a:p>
            <a:r>
              <a:rPr b="1" lang="en-CA" sz="1500" spc="-1" strike="noStrike">
                <a:solidFill>
                  <a:srgbClr val="e0ffff"/>
                </a:solidFill>
                <a:latin typeface="Arial"/>
              </a:rPr>
              <a:t>Watercolor over graphite on illustration board; 22 1/2 x 17 1/4 in.</a:t>
            </a:r>
            <a:endParaRPr b="0" lang="en-CA" sz="15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008000" y="254160"/>
            <a:ext cx="8856000" cy="6590160"/>
          </a:xfrm>
          <a:prstGeom prst="rect">
            <a:avLst/>
          </a:prstGeom>
          <a:ln>
            <a:noFill/>
          </a:ln>
        </p:spPr>
      </p:pic>
      <p:sp>
        <p:nvSpPr>
          <p:cNvPr id="64" name="TextShape 3"/>
          <p:cNvSpPr txBox="1"/>
          <p:nvPr/>
        </p:nvSpPr>
        <p:spPr>
          <a:xfrm>
            <a:off x="72000" y="6840000"/>
            <a:ext cx="799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David Milne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Side Door, Clarkes House, c.1923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4005360" y="216000"/>
            <a:ext cx="5714640" cy="685764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216000" y="6087240"/>
            <a:ext cx="2232000" cy="233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Catherine Murphy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Paintings for Paintings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1989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47 x 39 in.</a:t>
            </a:r>
            <a:endParaRPr b="0" lang="en-CA" sz="14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1" name="TextShape 3"/>
          <p:cNvSpPr txBox="1"/>
          <p:nvPr/>
        </p:nvSpPr>
        <p:spPr>
          <a:xfrm>
            <a:off x="282960" y="6110640"/>
            <a:ext cx="1008504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Catherine Murphy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Snowflake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2012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Oil on canvas 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52 x 52 in. 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015720" y="360000"/>
            <a:ext cx="684828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253080" y="6398640"/>
            <a:ext cx="9970920" cy="10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Catherine Murphy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Early Influence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2012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Graphite on paper</a:t>
            </a:r>
            <a:endParaRPr b="0" lang="en-CA" sz="1400" spc="-1" strike="noStrike">
              <a:latin typeface="Arial"/>
            </a:endParaRPr>
          </a:p>
          <a:p>
            <a:r>
              <a:rPr b="1" lang="en-CA" sz="1400" spc="-1" strike="noStrike">
                <a:solidFill>
                  <a:srgbClr val="e0ffff"/>
                </a:solidFill>
                <a:latin typeface="Arial"/>
              </a:rPr>
              <a:t>24 3/8 x 28 7/8 in.</a:t>
            </a:r>
            <a:endParaRPr b="0" lang="en-CA" sz="14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710360" y="357840"/>
            <a:ext cx="6857640" cy="57621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Application>LibreOffice/5.4.4.2$Windows_X86_64 LibreOffice_project/2524958677847fb3bb44820e40380acbe820f960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2019-02-04T07:28:09Z</dcterms:created>
  <dc:creator/>
  <dc:description/>
  <dc:language>en-CA</dc:language>
  <cp:lastModifiedBy/>
  <dcterms:modified xsi:type="dcterms:W3CDTF">2019-02-14T08:30:42Z</dcterms:modified>
  <cp:revision>10</cp:revision>
  <dc:subject/>
  <dc:title/>
</cp:coreProperties>
</file>